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9D6F4-0073-4C3E-8DF2-1C9B0081D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1EDA77-8981-48DD-A914-F1C31E95E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D03D2-B9AF-4159-A956-21E9AD496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FA73-F01F-47F4-A965-650AF2974C22}" type="datetimeFigureOut">
              <a:rPr lang="de-AT" smtClean="0"/>
              <a:t>12.12.2024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862A0-0023-4FB1-8D2C-8713979C7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52E45-2652-4198-87EE-2D3098148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0BB8-2FD7-4955-A963-E5E4F2C6B8F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18557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9D7A8-9355-450E-B5BB-C5CD8BCB4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FBF8C-297D-4AE7-8162-1F5B429DF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47EF3-5344-4A84-9407-99512997A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FA73-F01F-47F4-A965-650AF2974C22}" type="datetimeFigureOut">
              <a:rPr lang="de-AT" smtClean="0"/>
              <a:t>12.12.2024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7ACC6-2FB5-4A41-B7C6-8D839DA15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C0991-F034-42E1-AE1F-D2611A84B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0BB8-2FD7-4955-A963-E5E4F2C6B8F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2106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2C1CFB-E62B-4A14-AE52-687AD237C0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89D469-787B-42E1-9C82-2EFDFAA1A5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8BFE9-2A84-49E8-9190-33E3AD0C7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FA73-F01F-47F4-A965-650AF2974C22}" type="datetimeFigureOut">
              <a:rPr lang="de-AT" smtClean="0"/>
              <a:t>12.12.2024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3EA86-E008-4EBB-9C7B-0DDBC0FA5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F3895-AD85-4D33-A022-8CDFEBE88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0BB8-2FD7-4955-A963-E5E4F2C6B8F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2214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A7860-D208-4350-9BCF-ED4BF6E9C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58830-2056-4D0C-A476-269CB5A33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C6973-5C53-46F8-BFE9-571EB1469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FA73-F01F-47F4-A965-650AF2974C22}" type="datetimeFigureOut">
              <a:rPr lang="de-AT" smtClean="0"/>
              <a:t>12.12.2024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27041-3F1B-4F92-905B-6856962FB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2D3A5-AA66-45E6-A984-239340166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0BB8-2FD7-4955-A963-E5E4F2C6B8F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469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6DD5A-73F8-46CB-A435-333256B01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5831B1-7A1A-44F9-B909-4D9F8C140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44B2C-C837-4F9E-A414-1DA663CA9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FA73-F01F-47F4-A965-650AF2974C22}" type="datetimeFigureOut">
              <a:rPr lang="de-AT" smtClean="0"/>
              <a:t>12.12.2024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9AEDF-09CE-4072-8C4A-691594428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6BB93-8BF2-41CD-ADEF-5ADA84586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0BB8-2FD7-4955-A963-E5E4F2C6B8F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356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45695-CE98-4D68-90EA-1AEBF8ED6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92EB9-61CE-4DA3-B622-295DBFE2FD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D54B63-BFF1-474D-A817-AEA69EE79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559BC-DAE7-4C11-9A8C-86FC36C1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FA73-F01F-47F4-A965-650AF2974C22}" type="datetimeFigureOut">
              <a:rPr lang="de-AT" smtClean="0"/>
              <a:t>12.12.2024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1973E-92AE-4B5B-AF3A-F91C19D7C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9623D8-5ACB-47FA-9B27-2D024AD3E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0BB8-2FD7-4955-A963-E5E4F2C6B8F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653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28EFB-1DF0-41BD-8697-FDD8FF613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E95D8-5596-4011-8B67-E2516FCDA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AD8F5-132D-4B6D-93AE-191845D3E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AFFE08-F6B3-44F6-B3AF-C39F4977F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680337-6F56-4081-B1F9-A46451328C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412285-0253-41B3-813B-3B236BF16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FA73-F01F-47F4-A965-650AF2974C22}" type="datetimeFigureOut">
              <a:rPr lang="de-AT" smtClean="0"/>
              <a:t>12.12.2024</a:t>
            </a:fld>
            <a:endParaRPr lang="de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33CFA5-BC17-4254-A94D-5B4AB85C1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3FBBAA-80BD-45A4-8DD7-EA2F87D4D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0BB8-2FD7-4955-A963-E5E4F2C6B8F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9932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BF267-E9B8-4C43-A994-5251A0B29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A6C227-F8A7-4E1C-BFA2-3F3B16741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FA73-F01F-47F4-A965-650AF2974C22}" type="datetimeFigureOut">
              <a:rPr lang="de-AT" smtClean="0"/>
              <a:t>12.12.2024</a:t>
            </a:fld>
            <a:endParaRPr lang="de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5FC565-A356-473C-8E25-4A5F97426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E055AE-E0C2-4B5E-B48D-305D4414A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0BB8-2FD7-4955-A963-E5E4F2C6B8F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60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FB75F2-9D8D-4085-B7D4-94469DEDA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FA73-F01F-47F4-A965-650AF2974C22}" type="datetimeFigureOut">
              <a:rPr lang="de-AT" smtClean="0"/>
              <a:t>12.12.2024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BDA0A7-1368-4604-9032-9B82790A7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98143-F735-4A38-ABA8-5D7EE41C8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0BB8-2FD7-4955-A963-E5E4F2C6B8F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059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43DD6-7122-4F95-A260-30CD61D02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AEB7B-49F1-45D4-A143-B25A1E798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F861F5-DCD4-4033-A3F6-5D6A2A613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20A58D-58E6-4BEB-B444-0EEC966D6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FA73-F01F-47F4-A965-650AF2974C22}" type="datetimeFigureOut">
              <a:rPr lang="de-AT" smtClean="0"/>
              <a:t>12.12.2024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4017D-7EF6-4FC6-8CE7-F54269BD3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8D8CD-1717-4F52-BC70-C8E607E04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0BB8-2FD7-4955-A963-E5E4F2C6B8F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753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CBDC8-5F29-4DD4-8AC7-1D8962968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A860DE-7C19-4192-B234-A3C6B05BC3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15909-1490-43C0-9F9E-F6BC133FD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070D34-9CF3-4586-A367-F75271EEB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FA73-F01F-47F4-A965-650AF2974C22}" type="datetimeFigureOut">
              <a:rPr lang="de-AT" smtClean="0"/>
              <a:t>12.12.2024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19924C-B52A-460D-8E81-0300ED177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C23B0-5122-46DC-A31C-272DF2D0A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0BB8-2FD7-4955-A963-E5E4F2C6B8F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9752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DF0653-29B0-4C3E-91C0-D1F703B19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A5C73-6062-47A9-8DD2-850EDD58F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2B354-E0EA-4CE0-B727-5512909993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4FA73-F01F-47F4-A965-650AF2974C22}" type="datetimeFigureOut">
              <a:rPr lang="de-AT" smtClean="0"/>
              <a:t>12.12.2024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3752D-1761-49F0-9D77-D16B5D2D2A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40E57-939C-47D6-8901-7407AD15FD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00BB8-2FD7-4955-A963-E5E4F2C6B8F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327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DBC30E3-93C4-4E93-81A6-6DB19A45E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7851" y="188914"/>
            <a:ext cx="8589963" cy="719137"/>
          </a:xfrm>
        </p:spPr>
        <p:txBody>
          <a:bodyPr/>
          <a:lstStyle/>
          <a:p>
            <a:pPr eaLnBrk="1" hangingPunct="1"/>
            <a:r>
              <a:rPr lang="en-US" altLang="de-DE">
                <a:solidFill>
                  <a:schemeClr val="tx1"/>
                </a:solidFill>
              </a:rPr>
              <a:t>Capitalism: Synchronic Approach</a:t>
            </a:r>
          </a:p>
        </p:txBody>
      </p:sp>
      <p:sp>
        <p:nvSpPr>
          <p:cNvPr id="6147" name="Inhaltsplatzhalter 1">
            <a:extLst>
              <a:ext uri="{FF2B5EF4-FFF2-40B4-BE49-F238E27FC236}">
                <a16:creationId xmlns:a16="http://schemas.microsoft.com/office/drawing/2014/main" id="{549E1485-C6F6-4F3B-B9F2-ABF243301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4" y="5981700"/>
            <a:ext cx="8301037" cy="2921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altLang="de-DE" sz="1600"/>
              <a:t>Source: </a:t>
            </a:r>
            <a:r>
              <a:rPr lang="en-US" altLang="de-DE" sz="1600"/>
              <a:t>Hanappi H., 2013, Money, Credit, Capital, and the State, Springer.</a:t>
            </a:r>
            <a:r>
              <a:rPr lang="de-AT" altLang="de-DE" sz="1600"/>
              <a:t>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4350342-DD58-4008-851E-0B32984C82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550" y="1557339"/>
            <a:ext cx="7416800" cy="434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Inhaltsplatzhalter 1">
            <a:extLst>
              <a:ext uri="{FF2B5EF4-FFF2-40B4-BE49-F238E27FC236}">
                <a16:creationId xmlns:a16="http://schemas.microsoft.com/office/drawing/2014/main" id="{A443D763-6AD4-47AF-9118-FE22AC302B77}"/>
              </a:ext>
            </a:extLst>
          </p:cNvPr>
          <p:cNvSpPr txBox="1">
            <a:spLocks/>
          </p:cNvSpPr>
          <p:nvPr/>
        </p:nvSpPr>
        <p:spPr bwMode="auto">
          <a:xfrm>
            <a:off x="1866901" y="1119188"/>
            <a:ext cx="286067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de-AT" altLang="de-DE" sz="1800" b="1" kern="0" dirty="0"/>
              <a:t>The </a:t>
            </a:r>
            <a:r>
              <a:rPr lang="de-AT" altLang="de-DE" sz="1800" b="1" kern="0" dirty="0" err="1"/>
              <a:t>Capitalist</a:t>
            </a:r>
            <a:r>
              <a:rPr lang="de-AT" altLang="de-DE" sz="1800" b="1" kern="0" dirty="0"/>
              <a:t> </a:t>
            </a:r>
            <a:r>
              <a:rPr lang="de-AT" altLang="de-DE" sz="1800" b="1" kern="0" dirty="0" err="1"/>
              <a:t>Algorithm</a:t>
            </a:r>
            <a:endParaRPr lang="de-AT" altLang="de-DE" sz="1800" b="1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Capitalism: Synchronic Approach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Hardy Hanappi</dc:creator>
  <cp:lastModifiedBy>Hardy Hanappi</cp:lastModifiedBy>
  <cp:revision>2</cp:revision>
  <dcterms:created xsi:type="dcterms:W3CDTF">2024-12-10T11:13:26Z</dcterms:created>
  <dcterms:modified xsi:type="dcterms:W3CDTF">2024-12-12T08:37:37Z</dcterms:modified>
</cp:coreProperties>
</file>